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IN"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Sridevi J</a:t>
            </a:r>
            <a:r>
              <a:rPr lang="en-IN" sz="2000" b="1" dirty="0">
                <a:solidFill>
                  <a:srgbClr val="2F5496"/>
                </a:solidFill>
                <a:latin typeface="Arial"/>
                <a:ea typeface="Arial"/>
                <a:cs typeface="Arial"/>
                <a:sym typeface="Arial"/>
              </a:rPr>
              <a:t>– AU810021214033</a:t>
            </a: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53671"/>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https://github.com/sridevi35/sridevi.git</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Untitled video - Made with Clipchamp (1)">
            <a:hlinkClick r:id="" action="ppaction://media"/>
            <a:extLst>
              <a:ext uri="{FF2B5EF4-FFF2-40B4-BE49-F238E27FC236}">
                <a16:creationId xmlns:a16="http://schemas.microsoft.com/office/drawing/2014/main" id="{6309D3D5-F3D5-647A-B11F-5599B07D8AB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73394" y="1600199"/>
            <a:ext cx="10304205" cy="48926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2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562</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AKSHAYA VELMURUGAN</dc:creator>
  <cp:lastModifiedBy>AKSHAYA VELMURUGAN</cp:lastModifiedBy>
  <cp:revision>5</cp:revision>
  <dcterms:modified xsi:type="dcterms:W3CDTF">2024-04-23T14:43:31Z</dcterms:modified>
</cp:coreProperties>
</file>